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6e67efa0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c16e67efa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6e67efa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6e67ef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6e67efa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16e67efa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6e67efa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c16e67ef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6e67efa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c16e67efa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b="1"/>
              <a:t>Создание детализированных природных ландшафтов в Unreal Engine 4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Студент: Фёдоров А.В. РК6-81Б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Научный руководитель: Витюков Ф.А.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5327" y="3702882"/>
            <a:ext cx="1722673" cy="203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838200" y="14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ряби на поверхности воды</a:t>
            </a:r>
            <a:endParaRPr b="1"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10</a:t>
            </a:fld>
            <a:r>
              <a:rPr lang="ru-RU" sz="1800"/>
              <a:t> / 12</a:t>
            </a:r>
            <a:endParaRPr/>
          </a:p>
        </p:txBody>
      </p:sp>
      <p:pic>
        <p:nvPicPr>
          <p:cNvPr id="178" name="Google Shape;178;p23" descr="Sea Water (Texture) - Normal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879" y="2491739"/>
            <a:ext cx="3448426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838200" y="1473293"/>
            <a:ext cx="9804662" cy="105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Движение ряби было создано с помощью использования «прокрутки» карт нормалей (Scrolling Textures)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660328" y="5919551"/>
            <a:ext cx="370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11. Используемая для отображения ряби карта нормалей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l="12689" r="26225"/>
          <a:stretch/>
        </p:blipFill>
        <p:spPr>
          <a:xfrm>
            <a:off x="6183983" y="2457226"/>
            <a:ext cx="3954628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6183983" y="5940165"/>
            <a:ext cx="395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Рябь на поверхности воды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11</a:t>
            </a:fld>
            <a:r>
              <a:rPr lang="ru-RU" sz="1800"/>
              <a:t> / 12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534124" y="1747489"/>
            <a:ext cx="5332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Глубина водоёма вычисляется по следующей формуле: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8717" y="1291488"/>
            <a:ext cx="5109267" cy="35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608617" y="2721000"/>
            <a:ext cx="539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Absolute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World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*    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- Water Level</a:t>
            </a:r>
            <a:endParaRPr sz="18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552161" y="4955726"/>
            <a:ext cx="462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13. Схема нахождения глубины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12</a:t>
            </a:fld>
            <a:r>
              <a:rPr lang="ru-RU" sz="1800"/>
              <a:t> / 12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l="3225" t="9698" r="4870"/>
          <a:stretch/>
        </p:blipFill>
        <p:spPr>
          <a:xfrm>
            <a:off x="2951374" y="1481425"/>
            <a:ext cx="6289275" cy="40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514199" y="5585668"/>
            <a:ext cx="516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14. Эффект затемнения воды в зависимости от глубины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838200" y="130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пены на поверхности воды</a:t>
            </a:r>
            <a:endParaRPr b="1"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838200" y="1608350"/>
            <a:ext cx="40365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/>
              <a:t>Пена была реализована с помощью наложения текстуры поверх материала воды.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13</a:t>
            </a:fld>
            <a:r>
              <a:rPr lang="ru-RU" sz="1800"/>
              <a:t> / 12</a:t>
            </a:r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5651332" y="5484200"/>
            <a:ext cx="56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15. Готовый материал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807" y="1485212"/>
            <a:ext cx="7301918" cy="3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Разработка инструмента для создания рек</a:t>
            </a:r>
            <a:endParaRPr b="1"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685525" y="1825625"/>
            <a:ext cx="4611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Для удобного создания рек произвольной формы был разработан инструмент, прокладывающий геометрию по заданному пользователем сплайну.</a:t>
            </a:r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14</a:t>
            </a:fld>
            <a:r>
              <a:rPr lang="ru-RU" sz="1800"/>
              <a:t> / 12</a:t>
            </a:r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5884275" y="5213996"/>
            <a:ext cx="490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16.  Геометрия реки, созданная по сплайну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75" y="1504288"/>
            <a:ext cx="5452619" cy="350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Алгоритм работы инструмента для создания рек</a:t>
            </a:r>
            <a:endParaRPr b="1"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15</a:t>
            </a:fld>
            <a:r>
              <a:rPr lang="ru-RU" sz="1800"/>
              <a:t> / 12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25" y="1631988"/>
            <a:ext cx="8453955" cy="425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38200" y="5058500"/>
            <a:ext cx="2639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Кривая, произвольно заданная пользователем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534600" y="5058500"/>
            <a:ext cx="246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Равномерное распределение узлов по кривой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849200" y="4943150"/>
            <a:ext cx="214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Создание набора сплайнов, соединяющих пары точек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998100" y="5105475"/>
            <a:ext cx="214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Создание геометрии с помощью Spline Mesh.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Внедрение реки в готовую природную сцену</a:t>
            </a:r>
            <a:endParaRPr b="1"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16</a:t>
            </a:fld>
            <a:r>
              <a:rPr lang="ru-RU" sz="1800"/>
              <a:t> / 12</a:t>
            </a:r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3347394" y="5780012"/>
            <a:ext cx="59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Вид области с рекой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r="10394"/>
          <a:stretch/>
        </p:blipFill>
        <p:spPr>
          <a:xfrm>
            <a:off x="838200" y="1819625"/>
            <a:ext cx="6443850" cy="38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l="20200" r="27506"/>
          <a:stretch/>
        </p:blipFill>
        <p:spPr>
          <a:xfrm>
            <a:off x="7670900" y="1819625"/>
            <a:ext cx="3768041" cy="38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Заключение</a:t>
            </a:r>
            <a:endParaRPr b="1"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результате работы были выполнены следующие задачи: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различные технологии рельефного текстурирования;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способы разработки шейдеров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реалистичный шейдер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инструмент для создания рек;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С помощью разработанного инструмента внедрена в сцену, созданную на производственной практике, река.</a:t>
            </a: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17</a:t>
            </a:fld>
            <a:r>
              <a:rPr lang="ru-RU" sz="1800"/>
              <a:t> / 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Постановка задачи</a:t>
            </a:r>
            <a:endParaRPr b="1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2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Цель работы: разработать способы увеличения детализации природных сцен в движке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Unreal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Engine 4.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различные технологии рельефного текстурирования;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способы разработки шейдеров воды;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реалистичный шейдер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инструмент для создания рек;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внедрить в сцену, созданную на производственной практике, реку.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2</a:t>
            </a:fld>
            <a:r>
              <a:rPr lang="ru-RU" sz="1800" dirty="0"/>
              <a:t> / 12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Введение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5993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С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оздана природная сцена. </a:t>
            </a:r>
            <a:r>
              <a:rPr lang="ru-RU" dirty="0"/>
              <a:t>И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сследованы и внедрены </a:t>
            </a:r>
            <a:r>
              <a:rPr lang="ru-RU" dirty="0"/>
              <a:t>технологии повышения детализации.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3</a:t>
            </a:fld>
            <a:r>
              <a:rPr lang="ru-RU" sz="1800"/>
              <a:t> / 12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87" y="2638984"/>
            <a:ext cx="5027213" cy="28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063" y="2638984"/>
            <a:ext cx="5034737" cy="28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985448" y="5581428"/>
            <a:ext cx="25309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1. 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Созданная сцена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Обзор методов рельефного текстурирования</a:t>
            </a:r>
            <a:endParaRPr b="1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4704761" cy="42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программе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Substance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3D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Designer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был разработан «Объёмный» материал речного дна.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Он состоит из: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Текстуры цвета;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высот;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нормалей;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Ambient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Occlusion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(Окружающего затенения).</a:t>
            </a:r>
            <a:endParaRPr dirty="0"/>
          </a:p>
        </p:txBody>
      </p:sp>
      <p:sp>
        <p:nvSpPr>
          <p:cNvPr id="121" name="Google Shape;121;p17"/>
          <p:cNvSpPr txBox="1"/>
          <p:nvPr/>
        </p:nvSpPr>
        <p:spPr>
          <a:xfrm>
            <a:off x="7041036" y="573571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Демонстрация разработанного материала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4</a:t>
            </a:fld>
            <a:r>
              <a:rPr lang="ru-RU" sz="1800"/>
              <a:t> / 12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869" y="1599550"/>
            <a:ext cx="4275461" cy="40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Bump mapping и Normal mapping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609888" y="5735725"/>
            <a:ext cx="400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4. Демонстрация материала с использованием normal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5</a:t>
            </a:fld>
            <a:r>
              <a:rPr lang="ru-RU" sz="1800"/>
              <a:t> / 12</a:t>
            </a:r>
            <a:endParaRPr/>
          </a:p>
        </p:txBody>
      </p:sp>
      <p:sp>
        <p:nvSpPr>
          <p:cNvPr id="131" name="Google Shape;131;p18"/>
          <p:cNvSpPr txBox="1"/>
          <p:nvPr/>
        </p:nvSpPr>
        <p:spPr>
          <a:xfrm>
            <a:off x="1385375" y="5735725"/>
            <a:ext cx="405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3.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88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10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Bump offset и Parallax Occlusion Mapping</a:t>
            </a:r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6744325" y="5735725"/>
            <a:ext cx="398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6.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6</a:t>
            </a:fld>
            <a:r>
              <a:rPr lang="ru-RU" sz="1800"/>
              <a:t> / 12</a:t>
            </a:r>
            <a:endParaRPr/>
          </a:p>
        </p:txBody>
      </p:sp>
      <p:sp>
        <p:nvSpPr>
          <p:cNvPr id="141" name="Google Shape;141;p19"/>
          <p:cNvSpPr txBox="1"/>
          <p:nvPr/>
        </p:nvSpPr>
        <p:spPr>
          <a:xfrm>
            <a:off x="1515049" y="5735725"/>
            <a:ext cx="37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5. Демонстрация материала с использованием bump offset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1633775"/>
            <a:ext cx="373275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313" y="1633838"/>
            <a:ext cx="3732622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Displacement Mapping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024475" y="5735725"/>
            <a:ext cx="517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8. Демонстрация разработанного материала с использованием displacement mapping и tessellation(созданием новой геометрии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7</a:t>
            </a:fld>
            <a:r>
              <a:rPr lang="ru-RU" sz="1800"/>
              <a:t> / 12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1098975" y="5735725"/>
            <a:ext cx="443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7. Демонстрация материала с использованием displacement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75" y="1633838"/>
            <a:ext cx="3884591" cy="374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16" y="1633838"/>
            <a:ext cx="3766803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Сравнение производительностей методов рельефного текстурирования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8</a:t>
            </a:fld>
            <a:r>
              <a:rPr lang="ru-RU" sz="1800"/>
              <a:t> / 12</a:t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3069089" y="5697600"/>
            <a:ext cx="58896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Рисунок 9. Зависимость количества кадров в секунду от выбранного метода рельефного текстурирования.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275" y="1843225"/>
            <a:ext cx="6247255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шейдера воды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9</a:t>
            </a:fld>
            <a:r>
              <a:rPr lang="ru-RU" sz="1800"/>
              <a:t> / 12</a:t>
            </a:r>
            <a:endParaRPr/>
          </a:p>
        </p:txBody>
      </p:sp>
      <p:sp>
        <p:nvSpPr>
          <p:cNvPr id="168" name="Google Shape;168;p22"/>
          <p:cNvSpPr txBox="1"/>
          <p:nvPr/>
        </p:nvSpPr>
        <p:spPr>
          <a:xfrm>
            <a:off x="7850705" y="538236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10. Один из референсов поверхности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838200" y="1599375"/>
            <a:ext cx="689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После анализа большого количества референсов водоёмов были выделены основные аспекты, важные для реалистичного изображения воды: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Рябь на поверхности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Поглощение света, усиливающееся с увеличением глубины водоёма;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Отражение света, зависящее от угла наблюдения;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Пена на границах воды с сушей.</a:t>
            </a:r>
            <a:endParaRPr dirty="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625" y="1329527"/>
            <a:ext cx="3419350" cy="3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611</Words>
  <Application>Microsoft Office PowerPoint</Application>
  <PresentationFormat>Широкоэкранный</PresentationFormat>
  <Paragraphs>88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Создание детализированных природных ландшафтов в Unreal Engine 4</vt:lpstr>
      <vt:lpstr>Постановка задачи</vt:lpstr>
      <vt:lpstr>Введение</vt:lpstr>
      <vt:lpstr>Обзор методов рельефного текстурирования</vt:lpstr>
      <vt:lpstr>Bump mapping и Normal mapping</vt:lpstr>
      <vt:lpstr>Bump offset и Parallax Occlusion Mapping</vt:lpstr>
      <vt:lpstr>Displacement Mapping</vt:lpstr>
      <vt:lpstr>Сравнение производительностей методов рельефного текстурирования</vt:lpstr>
      <vt:lpstr>Создание шейдера воды</vt:lpstr>
      <vt:lpstr>Создание ряби на поверхности воды</vt:lpstr>
      <vt:lpstr>Изменение цвета в зависимости от глубины водоёма</vt:lpstr>
      <vt:lpstr>Изменение цвета в зависимости от глубины водоёма</vt:lpstr>
      <vt:lpstr>Создание пены на поверхности воды</vt:lpstr>
      <vt:lpstr>Разработка инструмента для создания рек</vt:lpstr>
      <vt:lpstr>Алгоритм работы инструмента для создания рек</vt:lpstr>
      <vt:lpstr>Внедрение реки в готовую природную сцену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детализированных природных ландшафтов в Unreal Engine 4</dc:title>
  <cp:lastModifiedBy>admin</cp:lastModifiedBy>
  <cp:revision>1</cp:revision>
  <dcterms:modified xsi:type="dcterms:W3CDTF">2024-03-11T17:01:44Z</dcterms:modified>
</cp:coreProperties>
</file>